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D558E-4D5C-4E0E-8ACE-0AFF18E50C3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09C347-E6CF-4581-BC74-627089688305}">
      <dgm:prSet phldrT="[Text]"/>
      <dgm:spPr/>
      <dgm:t>
        <a:bodyPr/>
        <a:lstStyle/>
        <a:p>
          <a:r>
            <a:rPr lang="en-US" dirty="0" smtClean="0"/>
            <a:t>Robotics Station</a:t>
          </a:r>
          <a:endParaRPr lang="en-US" dirty="0"/>
        </a:p>
      </dgm:t>
    </dgm:pt>
    <dgm:pt modelId="{0672AD3D-6F40-41DB-A08E-E15B35D39510}" type="parTrans" cxnId="{F4D2A654-7AD4-4971-9772-A0E62DA3885E}">
      <dgm:prSet/>
      <dgm:spPr/>
      <dgm:t>
        <a:bodyPr/>
        <a:lstStyle/>
        <a:p>
          <a:endParaRPr lang="en-US"/>
        </a:p>
      </dgm:t>
    </dgm:pt>
    <dgm:pt modelId="{F9ECB47E-4DB4-4148-90D5-8AF08A00D799}" type="sibTrans" cxnId="{F4D2A654-7AD4-4971-9772-A0E62DA3885E}">
      <dgm:prSet/>
      <dgm:spPr/>
      <dgm:t>
        <a:bodyPr/>
        <a:lstStyle/>
        <a:p>
          <a:endParaRPr lang="en-US"/>
        </a:p>
      </dgm:t>
    </dgm:pt>
    <dgm:pt modelId="{C3230E62-8523-4F95-9059-FCBE3D0FA0F6}">
      <dgm:prSet phldrT="[Text]"/>
      <dgm:spPr/>
      <dgm:t>
        <a:bodyPr/>
        <a:lstStyle/>
        <a:p>
          <a:r>
            <a:rPr lang="en-US" dirty="0" smtClean="0"/>
            <a:t>Play with the robots!</a:t>
          </a:r>
          <a:endParaRPr lang="en-US" dirty="0"/>
        </a:p>
      </dgm:t>
    </dgm:pt>
    <dgm:pt modelId="{5271EFED-AACD-47EE-A497-203A091C7CC0}" type="parTrans" cxnId="{81037768-ECF5-4F2A-A8E8-CD951526785D}">
      <dgm:prSet/>
      <dgm:spPr/>
      <dgm:t>
        <a:bodyPr/>
        <a:lstStyle/>
        <a:p>
          <a:endParaRPr lang="en-US"/>
        </a:p>
      </dgm:t>
    </dgm:pt>
    <dgm:pt modelId="{87153606-9D21-4FE0-AE61-77670767ECB7}" type="sibTrans" cxnId="{81037768-ECF5-4F2A-A8E8-CD951526785D}">
      <dgm:prSet/>
      <dgm:spPr/>
      <dgm:t>
        <a:bodyPr/>
        <a:lstStyle/>
        <a:p>
          <a:endParaRPr lang="en-US"/>
        </a:p>
      </dgm:t>
    </dgm:pt>
    <dgm:pt modelId="{596146FC-16CE-4722-8ECB-6544F30C3C65}">
      <dgm:prSet phldrT="[Text]"/>
      <dgm:spPr/>
      <dgm:t>
        <a:bodyPr/>
        <a:lstStyle/>
        <a:p>
          <a:r>
            <a:rPr lang="en-US" dirty="0" smtClean="0"/>
            <a:t>Make a note of any ideas you have to incorporate this into your curriculum.</a:t>
          </a:r>
          <a:endParaRPr lang="en-US" dirty="0"/>
        </a:p>
      </dgm:t>
    </dgm:pt>
    <dgm:pt modelId="{ACA74495-21BC-4AB1-8229-D9372583FD2E}" type="parTrans" cxnId="{1C786FB3-DF64-4D1D-8040-88A18C74712A}">
      <dgm:prSet/>
      <dgm:spPr/>
      <dgm:t>
        <a:bodyPr/>
        <a:lstStyle/>
        <a:p>
          <a:endParaRPr lang="en-US"/>
        </a:p>
      </dgm:t>
    </dgm:pt>
    <dgm:pt modelId="{4743CCCF-8C5F-42A3-8938-F298FD519D83}" type="sibTrans" cxnId="{1C786FB3-DF64-4D1D-8040-88A18C74712A}">
      <dgm:prSet/>
      <dgm:spPr/>
      <dgm:t>
        <a:bodyPr/>
        <a:lstStyle/>
        <a:p>
          <a:endParaRPr lang="en-US"/>
        </a:p>
      </dgm:t>
    </dgm:pt>
    <dgm:pt modelId="{99F925C2-87ED-4B7A-9710-2980DB31C7F8}">
      <dgm:prSet phldrT="[Text]"/>
      <dgm:spPr/>
      <dgm:t>
        <a:bodyPr/>
        <a:lstStyle/>
        <a:p>
          <a:r>
            <a:rPr lang="en-US" dirty="0" smtClean="0"/>
            <a:t>Scratch, Jr. Station</a:t>
          </a:r>
          <a:endParaRPr lang="en-US" dirty="0"/>
        </a:p>
      </dgm:t>
    </dgm:pt>
    <dgm:pt modelId="{A6CACC88-219D-4703-AE13-068D03854046}" type="parTrans" cxnId="{5F0EF730-6B24-4B7B-ADEB-E768542C83E3}">
      <dgm:prSet/>
      <dgm:spPr/>
      <dgm:t>
        <a:bodyPr/>
        <a:lstStyle/>
        <a:p>
          <a:endParaRPr lang="en-US"/>
        </a:p>
      </dgm:t>
    </dgm:pt>
    <dgm:pt modelId="{4F36C277-9563-461D-98F0-22D6F21B0AEC}" type="sibTrans" cxnId="{5F0EF730-6B24-4B7B-ADEB-E768542C83E3}">
      <dgm:prSet/>
      <dgm:spPr/>
      <dgm:t>
        <a:bodyPr/>
        <a:lstStyle/>
        <a:p>
          <a:endParaRPr lang="en-US"/>
        </a:p>
      </dgm:t>
    </dgm:pt>
    <dgm:pt modelId="{CA8BC823-CA62-490E-81A6-3A1D23FE06DB}">
      <dgm:prSet phldrT="[Text]"/>
      <dgm:spPr/>
      <dgm:t>
        <a:bodyPr/>
        <a:lstStyle/>
        <a:p>
          <a:r>
            <a:rPr lang="en-US" dirty="0" smtClean="0"/>
            <a:t>Play with coding!</a:t>
          </a:r>
          <a:endParaRPr lang="en-US" dirty="0"/>
        </a:p>
      </dgm:t>
    </dgm:pt>
    <dgm:pt modelId="{BDC73042-D779-464D-885C-701D2B271C4A}" type="parTrans" cxnId="{440E5EEA-ED12-4DFD-A0DC-797306C82AD3}">
      <dgm:prSet/>
      <dgm:spPr/>
      <dgm:t>
        <a:bodyPr/>
        <a:lstStyle/>
        <a:p>
          <a:endParaRPr lang="en-US"/>
        </a:p>
      </dgm:t>
    </dgm:pt>
    <dgm:pt modelId="{7AE779D0-A9F3-45C1-A8E4-5EFF5B50007A}" type="sibTrans" cxnId="{440E5EEA-ED12-4DFD-A0DC-797306C82AD3}">
      <dgm:prSet/>
      <dgm:spPr/>
      <dgm:t>
        <a:bodyPr/>
        <a:lstStyle/>
        <a:p>
          <a:endParaRPr lang="en-US"/>
        </a:p>
      </dgm:t>
    </dgm:pt>
    <dgm:pt modelId="{6E9D6DD6-EDFD-486E-B64F-9F22101985B9}">
      <dgm:prSet phldrT="[Text]"/>
      <dgm:spPr/>
      <dgm:t>
        <a:bodyPr/>
        <a:lstStyle/>
        <a:p>
          <a:r>
            <a:rPr lang="en-US" dirty="0" smtClean="0"/>
            <a:t>STREAM planning Station</a:t>
          </a:r>
          <a:endParaRPr lang="en-US" dirty="0"/>
        </a:p>
      </dgm:t>
    </dgm:pt>
    <dgm:pt modelId="{2290CCC4-7D7E-456A-89E9-4C3CA62FE581}" type="parTrans" cxnId="{9EDEA7DF-F2F8-4C69-BBB6-110F9E88A4C9}">
      <dgm:prSet/>
      <dgm:spPr/>
      <dgm:t>
        <a:bodyPr/>
        <a:lstStyle/>
        <a:p>
          <a:endParaRPr lang="en-US"/>
        </a:p>
      </dgm:t>
    </dgm:pt>
    <dgm:pt modelId="{1D788F9D-4E8E-4C62-BA5B-2B5D5E243321}" type="sibTrans" cxnId="{9EDEA7DF-F2F8-4C69-BBB6-110F9E88A4C9}">
      <dgm:prSet/>
      <dgm:spPr/>
      <dgm:t>
        <a:bodyPr/>
        <a:lstStyle/>
        <a:p>
          <a:endParaRPr lang="en-US"/>
        </a:p>
      </dgm:t>
    </dgm:pt>
    <dgm:pt modelId="{01D0A170-97C5-4560-B68B-68C1B5034E1E}">
      <dgm:prSet phldrT="[Text]"/>
      <dgm:spPr/>
      <dgm:t>
        <a:bodyPr/>
        <a:lstStyle/>
        <a:p>
          <a:r>
            <a:rPr lang="en-US" dirty="0" smtClean="0"/>
            <a:t>Think up some curriculum related STREAM activities – use the printed sheets or the folder on the laptops if you want ideas.</a:t>
          </a:r>
          <a:endParaRPr lang="en-US" dirty="0"/>
        </a:p>
      </dgm:t>
    </dgm:pt>
    <dgm:pt modelId="{898101CF-1DAF-4C03-B02F-7D21935889E8}" type="parTrans" cxnId="{84999873-19DD-4CC2-9567-4818519D78A4}">
      <dgm:prSet/>
      <dgm:spPr/>
      <dgm:t>
        <a:bodyPr/>
        <a:lstStyle/>
        <a:p>
          <a:endParaRPr lang="en-US"/>
        </a:p>
      </dgm:t>
    </dgm:pt>
    <dgm:pt modelId="{7E639840-27C8-4D5D-9BF1-98D149B35D88}" type="sibTrans" cxnId="{84999873-19DD-4CC2-9567-4818519D78A4}">
      <dgm:prSet/>
      <dgm:spPr/>
      <dgm:t>
        <a:bodyPr/>
        <a:lstStyle/>
        <a:p>
          <a:endParaRPr lang="en-US"/>
        </a:p>
      </dgm:t>
    </dgm:pt>
    <dgm:pt modelId="{7C5979CE-40F4-4E77-AB35-8549C6B1BFD5}">
      <dgm:prSet phldrT="[Text]"/>
      <dgm:spPr/>
      <dgm:t>
        <a:bodyPr/>
        <a:lstStyle/>
        <a:p>
          <a:r>
            <a:rPr lang="en-US" dirty="0" smtClean="0"/>
            <a:t>Make a note of any ideas you can think of for your students to use coding in the curricular areas.</a:t>
          </a:r>
          <a:endParaRPr lang="en-US" dirty="0"/>
        </a:p>
      </dgm:t>
    </dgm:pt>
    <dgm:pt modelId="{4A4065A3-61E3-483B-A372-1A79F378FD18}" type="parTrans" cxnId="{8355D156-CBDB-40C8-A098-80D814463992}">
      <dgm:prSet/>
      <dgm:spPr/>
      <dgm:t>
        <a:bodyPr/>
        <a:lstStyle/>
        <a:p>
          <a:endParaRPr lang="en-US"/>
        </a:p>
      </dgm:t>
    </dgm:pt>
    <dgm:pt modelId="{75C09646-C3D9-479E-8C6F-4FC1975990BD}" type="sibTrans" cxnId="{8355D156-CBDB-40C8-A098-80D814463992}">
      <dgm:prSet/>
      <dgm:spPr/>
      <dgm:t>
        <a:bodyPr/>
        <a:lstStyle/>
        <a:p>
          <a:endParaRPr lang="en-US"/>
        </a:p>
      </dgm:t>
    </dgm:pt>
    <dgm:pt modelId="{D578C16A-BEA8-41D7-9FA9-C0E05052ADF5}">
      <dgm:prSet phldrT="[Text]"/>
      <dgm:spPr/>
      <dgm:t>
        <a:bodyPr/>
        <a:lstStyle/>
        <a:p>
          <a:r>
            <a:rPr lang="en-US" dirty="0" smtClean="0"/>
            <a:t>Think of one coding project and one “build it”.</a:t>
          </a:r>
          <a:endParaRPr lang="en-US" dirty="0"/>
        </a:p>
      </dgm:t>
    </dgm:pt>
    <dgm:pt modelId="{8EF047D1-4F6E-47B8-90AC-751ABC6FDD64}" type="parTrans" cxnId="{9BF5BB5B-2C73-431A-86DD-0202FD79A884}">
      <dgm:prSet/>
      <dgm:spPr/>
    </dgm:pt>
    <dgm:pt modelId="{F4537C50-DE23-43C4-AE45-190F4001AD1D}" type="sibTrans" cxnId="{9BF5BB5B-2C73-431A-86DD-0202FD79A884}">
      <dgm:prSet/>
      <dgm:spPr/>
    </dgm:pt>
    <dgm:pt modelId="{1F735A21-F35A-49EA-8B8C-F40D780F11C0}" type="pres">
      <dgm:prSet presAssocID="{B8FD558E-4D5C-4E0E-8ACE-0AFF18E50C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27ECAC-724F-4D2E-93F7-CFD88EAE1293}" type="pres">
      <dgm:prSet presAssocID="{3B09C347-E6CF-4581-BC74-627089688305}" presName="composite" presStyleCnt="0"/>
      <dgm:spPr/>
    </dgm:pt>
    <dgm:pt modelId="{40B679D9-AB88-4CDF-A23B-363F4FE72665}" type="pres">
      <dgm:prSet presAssocID="{3B09C347-E6CF-4581-BC74-62708968830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62C4F-7D60-42A2-99FC-CC6259B1C8E5}" type="pres">
      <dgm:prSet presAssocID="{3B09C347-E6CF-4581-BC74-62708968830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FF864-3AAC-4A40-A3C0-732E87D68098}" type="pres">
      <dgm:prSet presAssocID="{F9ECB47E-4DB4-4148-90D5-8AF08A00D799}" presName="space" presStyleCnt="0"/>
      <dgm:spPr/>
    </dgm:pt>
    <dgm:pt modelId="{D78DC83E-372F-4BBC-9F53-B59C1E488888}" type="pres">
      <dgm:prSet presAssocID="{99F925C2-87ED-4B7A-9710-2980DB31C7F8}" presName="composite" presStyleCnt="0"/>
      <dgm:spPr/>
    </dgm:pt>
    <dgm:pt modelId="{3315003A-3A7D-4E64-8E88-E20A7364C0B9}" type="pres">
      <dgm:prSet presAssocID="{99F925C2-87ED-4B7A-9710-2980DB31C7F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DCD9E-70AB-4015-8578-2258EB6909B6}" type="pres">
      <dgm:prSet presAssocID="{99F925C2-87ED-4B7A-9710-2980DB31C7F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6A014-1AD7-4D42-9C6B-97AF0977687C}" type="pres">
      <dgm:prSet presAssocID="{4F36C277-9563-461D-98F0-22D6F21B0AEC}" presName="space" presStyleCnt="0"/>
      <dgm:spPr/>
    </dgm:pt>
    <dgm:pt modelId="{F0D45696-4A31-4437-A2CA-0E2775B7076A}" type="pres">
      <dgm:prSet presAssocID="{6E9D6DD6-EDFD-486E-B64F-9F22101985B9}" presName="composite" presStyleCnt="0"/>
      <dgm:spPr/>
    </dgm:pt>
    <dgm:pt modelId="{A85EE239-782F-4790-844E-696B40157287}" type="pres">
      <dgm:prSet presAssocID="{6E9D6DD6-EDFD-486E-B64F-9F22101985B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9CD93-46F1-43D4-8BEE-EAF66393E510}" type="pres">
      <dgm:prSet presAssocID="{6E9D6DD6-EDFD-486E-B64F-9F22101985B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21C292-B9E4-441E-A387-DC0C5A09D21C}" type="presOf" srcId="{C3230E62-8523-4F95-9059-FCBE3D0FA0F6}" destId="{A6262C4F-7D60-42A2-99FC-CC6259B1C8E5}" srcOrd="0" destOrd="0" presId="urn:microsoft.com/office/officeart/2005/8/layout/hList1"/>
    <dgm:cxn modelId="{81037768-ECF5-4F2A-A8E8-CD951526785D}" srcId="{3B09C347-E6CF-4581-BC74-627089688305}" destId="{C3230E62-8523-4F95-9059-FCBE3D0FA0F6}" srcOrd="0" destOrd="0" parTransId="{5271EFED-AACD-47EE-A497-203A091C7CC0}" sibTransId="{87153606-9D21-4FE0-AE61-77670767ECB7}"/>
    <dgm:cxn modelId="{5F0EF730-6B24-4B7B-ADEB-E768542C83E3}" srcId="{B8FD558E-4D5C-4E0E-8ACE-0AFF18E50C35}" destId="{99F925C2-87ED-4B7A-9710-2980DB31C7F8}" srcOrd="1" destOrd="0" parTransId="{A6CACC88-219D-4703-AE13-068D03854046}" sibTransId="{4F36C277-9563-461D-98F0-22D6F21B0AEC}"/>
    <dgm:cxn modelId="{84999873-19DD-4CC2-9567-4818519D78A4}" srcId="{6E9D6DD6-EDFD-486E-B64F-9F22101985B9}" destId="{01D0A170-97C5-4560-B68B-68C1B5034E1E}" srcOrd="0" destOrd="0" parTransId="{898101CF-1DAF-4C03-B02F-7D21935889E8}" sibTransId="{7E639840-27C8-4D5D-9BF1-98D149B35D88}"/>
    <dgm:cxn modelId="{9BF5BB5B-2C73-431A-86DD-0202FD79A884}" srcId="{6E9D6DD6-EDFD-486E-B64F-9F22101985B9}" destId="{D578C16A-BEA8-41D7-9FA9-C0E05052ADF5}" srcOrd="1" destOrd="0" parTransId="{8EF047D1-4F6E-47B8-90AC-751ABC6FDD64}" sibTransId="{F4537C50-DE23-43C4-AE45-190F4001AD1D}"/>
    <dgm:cxn modelId="{F4D2A654-7AD4-4971-9772-A0E62DA3885E}" srcId="{B8FD558E-4D5C-4E0E-8ACE-0AFF18E50C35}" destId="{3B09C347-E6CF-4581-BC74-627089688305}" srcOrd="0" destOrd="0" parTransId="{0672AD3D-6F40-41DB-A08E-E15B35D39510}" sibTransId="{F9ECB47E-4DB4-4148-90D5-8AF08A00D799}"/>
    <dgm:cxn modelId="{B53A475A-FDDA-4764-8C75-C5054562AA3B}" type="presOf" srcId="{01D0A170-97C5-4560-B68B-68C1B5034E1E}" destId="{2409CD93-46F1-43D4-8BEE-EAF66393E510}" srcOrd="0" destOrd="0" presId="urn:microsoft.com/office/officeart/2005/8/layout/hList1"/>
    <dgm:cxn modelId="{FEACE699-CFE0-4C0E-98E0-5181705D7B84}" type="presOf" srcId="{3B09C347-E6CF-4581-BC74-627089688305}" destId="{40B679D9-AB88-4CDF-A23B-363F4FE72665}" srcOrd="0" destOrd="0" presId="urn:microsoft.com/office/officeart/2005/8/layout/hList1"/>
    <dgm:cxn modelId="{76A35592-346E-468C-930E-1EC2700BC4E0}" type="presOf" srcId="{D578C16A-BEA8-41D7-9FA9-C0E05052ADF5}" destId="{2409CD93-46F1-43D4-8BEE-EAF66393E510}" srcOrd="0" destOrd="1" presId="urn:microsoft.com/office/officeart/2005/8/layout/hList1"/>
    <dgm:cxn modelId="{9EDEA7DF-F2F8-4C69-BBB6-110F9E88A4C9}" srcId="{B8FD558E-4D5C-4E0E-8ACE-0AFF18E50C35}" destId="{6E9D6DD6-EDFD-486E-B64F-9F22101985B9}" srcOrd="2" destOrd="0" parTransId="{2290CCC4-7D7E-456A-89E9-4C3CA62FE581}" sibTransId="{1D788F9D-4E8E-4C62-BA5B-2B5D5E243321}"/>
    <dgm:cxn modelId="{2751E88B-504A-4CCD-A5B9-CDD75D46EBD0}" type="presOf" srcId="{99F925C2-87ED-4B7A-9710-2980DB31C7F8}" destId="{3315003A-3A7D-4E64-8E88-E20A7364C0B9}" srcOrd="0" destOrd="0" presId="urn:microsoft.com/office/officeart/2005/8/layout/hList1"/>
    <dgm:cxn modelId="{440E5EEA-ED12-4DFD-A0DC-797306C82AD3}" srcId="{99F925C2-87ED-4B7A-9710-2980DB31C7F8}" destId="{CA8BC823-CA62-490E-81A6-3A1D23FE06DB}" srcOrd="0" destOrd="0" parTransId="{BDC73042-D779-464D-885C-701D2B271C4A}" sibTransId="{7AE779D0-A9F3-45C1-A8E4-5EFF5B50007A}"/>
    <dgm:cxn modelId="{E8A685F5-7D51-4A46-B721-FD3800484954}" type="presOf" srcId="{7C5979CE-40F4-4E77-AB35-8549C6B1BFD5}" destId="{7AEDCD9E-70AB-4015-8578-2258EB6909B6}" srcOrd="0" destOrd="1" presId="urn:microsoft.com/office/officeart/2005/8/layout/hList1"/>
    <dgm:cxn modelId="{8355D156-CBDB-40C8-A098-80D814463992}" srcId="{99F925C2-87ED-4B7A-9710-2980DB31C7F8}" destId="{7C5979CE-40F4-4E77-AB35-8549C6B1BFD5}" srcOrd="1" destOrd="0" parTransId="{4A4065A3-61E3-483B-A372-1A79F378FD18}" sibTransId="{75C09646-C3D9-479E-8C6F-4FC1975990BD}"/>
    <dgm:cxn modelId="{8951FE72-ADE5-468E-8AC5-F4E5A434EF90}" type="presOf" srcId="{596146FC-16CE-4722-8ECB-6544F30C3C65}" destId="{A6262C4F-7D60-42A2-99FC-CC6259B1C8E5}" srcOrd="0" destOrd="1" presId="urn:microsoft.com/office/officeart/2005/8/layout/hList1"/>
    <dgm:cxn modelId="{3E9EEFFC-861B-485D-A8DC-D16C50CECA58}" type="presOf" srcId="{B8FD558E-4D5C-4E0E-8ACE-0AFF18E50C35}" destId="{1F735A21-F35A-49EA-8B8C-F40D780F11C0}" srcOrd="0" destOrd="0" presId="urn:microsoft.com/office/officeart/2005/8/layout/hList1"/>
    <dgm:cxn modelId="{1C786FB3-DF64-4D1D-8040-88A18C74712A}" srcId="{3B09C347-E6CF-4581-BC74-627089688305}" destId="{596146FC-16CE-4722-8ECB-6544F30C3C65}" srcOrd="1" destOrd="0" parTransId="{ACA74495-21BC-4AB1-8229-D9372583FD2E}" sibTransId="{4743CCCF-8C5F-42A3-8938-F298FD519D83}"/>
    <dgm:cxn modelId="{26AA8EFA-09A1-45D6-863B-BDD32BC4748A}" type="presOf" srcId="{CA8BC823-CA62-490E-81A6-3A1D23FE06DB}" destId="{7AEDCD9E-70AB-4015-8578-2258EB6909B6}" srcOrd="0" destOrd="0" presId="urn:microsoft.com/office/officeart/2005/8/layout/hList1"/>
    <dgm:cxn modelId="{A128EBB2-3C00-4A98-9C30-9F24ED067070}" type="presOf" srcId="{6E9D6DD6-EDFD-486E-B64F-9F22101985B9}" destId="{A85EE239-782F-4790-844E-696B40157287}" srcOrd="0" destOrd="0" presId="urn:microsoft.com/office/officeart/2005/8/layout/hList1"/>
    <dgm:cxn modelId="{04077DBC-6B6A-4AE5-BA03-C2D84E19532F}" type="presParOf" srcId="{1F735A21-F35A-49EA-8B8C-F40D780F11C0}" destId="{B327ECAC-724F-4D2E-93F7-CFD88EAE1293}" srcOrd="0" destOrd="0" presId="urn:microsoft.com/office/officeart/2005/8/layout/hList1"/>
    <dgm:cxn modelId="{FDBDF999-FE79-4842-A8C1-586047724D9A}" type="presParOf" srcId="{B327ECAC-724F-4D2E-93F7-CFD88EAE1293}" destId="{40B679D9-AB88-4CDF-A23B-363F4FE72665}" srcOrd="0" destOrd="0" presId="urn:microsoft.com/office/officeart/2005/8/layout/hList1"/>
    <dgm:cxn modelId="{92AF983E-487F-4837-9B73-42C2B9D09DED}" type="presParOf" srcId="{B327ECAC-724F-4D2E-93F7-CFD88EAE1293}" destId="{A6262C4F-7D60-42A2-99FC-CC6259B1C8E5}" srcOrd="1" destOrd="0" presId="urn:microsoft.com/office/officeart/2005/8/layout/hList1"/>
    <dgm:cxn modelId="{0E003529-59FF-412B-A805-DD2C59946AFB}" type="presParOf" srcId="{1F735A21-F35A-49EA-8B8C-F40D780F11C0}" destId="{0E4FF864-3AAC-4A40-A3C0-732E87D68098}" srcOrd="1" destOrd="0" presId="urn:microsoft.com/office/officeart/2005/8/layout/hList1"/>
    <dgm:cxn modelId="{54D7CC8E-B4F1-49BB-B1AF-DC6FF520E04D}" type="presParOf" srcId="{1F735A21-F35A-49EA-8B8C-F40D780F11C0}" destId="{D78DC83E-372F-4BBC-9F53-B59C1E488888}" srcOrd="2" destOrd="0" presId="urn:microsoft.com/office/officeart/2005/8/layout/hList1"/>
    <dgm:cxn modelId="{923E1651-DC85-484A-AD62-0D2C24257BEA}" type="presParOf" srcId="{D78DC83E-372F-4BBC-9F53-B59C1E488888}" destId="{3315003A-3A7D-4E64-8E88-E20A7364C0B9}" srcOrd="0" destOrd="0" presId="urn:microsoft.com/office/officeart/2005/8/layout/hList1"/>
    <dgm:cxn modelId="{BD85D62A-2B04-4134-849F-F1B7068CABF3}" type="presParOf" srcId="{D78DC83E-372F-4BBC-9F53-B59C1E488888}" destId="{7AEDCD9E-70AB-4015-8578-2258EB6909B6}" srcOrd="1" destOrd="0" presId="urn:microsoft.com/office/officeart/2005/8/layout/hList1"/>
    <dgm:cxn modelId="{A87410FE-D64F-4D04-AC91-45D6C6C499BF}" type="presParOf" srcId="{1F735A21-F35A-49EA-8B8C-F40D780F11C0}" destId="{30D6A014-1AD7-4D42-9C6B-97AF0977687C}" srcOrd="3" destOrd="0" presId="urn:microsoft.com/office/officeart/2005/8/layout/hList1"/>
    <dgm:cxn modelId="{1E95520F-6028-468E-A466-525298221630}" type="presParOf" srcId="{1F735A21-F35A-49EA-8B8C-F40D780F11C0}" destId="{F0D45696-4A31-4437-A2CA-0E2775B7076A}" srcOrd="4" destOrd="0" presId="urn:microsoft.com/office/officeart/2005/8/layout/hList1"/>
    <dgm:cxn modelId="{CD7CCC8E-CAE8-4BBC-96E2-15176C283A85}" type="presParOf" srcId="{F0D45696-4A31-4437-A2CA-0E2775B7076A}" destId="{A85EE239-782F-4790-844E-696B40157287}" srcOrd="0" destOrd="0" presId="urn:microsoft.com/office/officeart/2005/8/layout/hList1"/>
    <dgm:cxn modelId="{E5226DD1-F235-43CD-9407-B07DB7E37876}" type="presParOf" srcId="{F0D45696-4A31-4437-A2CA-0E2775B7076A}" destId="{2409CD93-46F1-43D4-8BEE-EAF66393E51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679D9-AB88-4CDF-A23B-363F4FE72665}">
      <dsp:nvSpPr>
        <dsp:cNvPr id="0" name=""/>
        <dsp:cNvSpPr/>
      </dsp:nvSpPr>
      <dsp:spPr>
        <a:xfrm>
          <a:off x="3484" y="36940"/>
          <a:ext cx="3397448" cy="1047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Robotics Station</a:t>
          </a:r>
          <a:endParaRPr lang="en-US" sz="2900" kern="1200" dirty="0"/>
        </a:p>
      </dsp:txBody>
      <dsp:txXfrm>
        <a:off x="3484" y="36940"/>
        <a:ext cx="3397448" cy="1047985"/>
      </dsp:txXfrm>
    </dsp:sp>
    <dsp:sp modelId="{A6262C4F-7D60-42A2-99FC-CC6259B1C8E5}">
      <dsp:nvSpPr>
        <dsp:cNvPr id="0" name=""/>
        <dsp:cNvSpPr/>
      </dsp:nvSpPr>
      <dsp:spPr>
        <a:xfrm>
          <a:off x="3484" y="1084925"/>
          <a:ext cx="3397448" cy="49106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Play with the robots!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Make a note of any ideas you have to incorporate this into your curriculum.</a:t>
          </a:r>
          <a:endParaRPr lang="en-US" sz="2900" kern="1200" dirty="0"/>
        </a:p>
      </dsp:txBody>
      <dsp:txXfrm>
        <a:off x="3484" y="1084925"/>
        <a:ext cx="3397448" cy="4910633"/>
      </dsp:txXfrm>
    </dsp:sp>
    <dsp:sp modelId="{3315003A-3A7D-4E64-8E88-E20A7364C0B9}">
      <dsp:nvSpPr>
        <dsp:cNvPr id="0" name=""/>
        <dsp:cNvSpPr/>
      </dsp:nvSpPr>
      <dsp:spPr>
        <a:xfrm>
          <a:off x="3876575" y="36940"/>
          <a:ext cx="3397448" cy="1047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Scratch, Jr. Station</a:t>
          </a:r>
          <a:endParaRPr lang="en-US" sz="2900" kern="1200" dirty="0"/>
        </a:p>
      </dsp:txBody>
      <dsp:txXfrm>
        <a:off x="3876575" y="36940"/>
        <a:ext cx="3397448" cy="1047985"/>
      </dsp:txXfrm>
    </dsp:sp>
    <dsp:sp modelId="{7AEDCD9E-70AB-4015-8578-2258EB6909B6}">
      <dsp:nvSpPr>
        <dsp:cNvPr id="0" name=""/>
        <dsp:cNvSpPr/>
      </dsp:nvSpPr>
      <dsp:spPr>
        <a:xfrm>
          <a:off x="3876575" y="1084925"/>
          <a:ext cx="3397448" cy="49106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Play with coding!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Make a note of any ideas you can think of for your students to use coding in the curricular areas.</a:t>
          </a:r>
          <a:endParaRPr lang="en-US" sz="2900" kern="1200" dirty="0"/>
        </a:p>
      </dsp:txBody>
      <dsp:txXfrm>
        <a:off x="3876575" y="1084925"/>
        <a:ext cx="3397448" cy="4910633"/>
      </dsp:txXfrm>
    </dsp:sp>
    <dsp:sp modelId="{A85EE239-782F-4790-844E-696B40157287}">
      <dsp:nvSpPr>
        <dsp:cNvPr id="0" name=""/>
        <dsp:cNvSpPr/>
      </dsp:nvSpPr>
      <dsp:spPr>
        <a:xfrm>
          <a:off x="7749667" y="36940"/>
          <a:ext cx="3397448" cy="1047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STREAM planning Station</a:t>
          </a:r>
          <a:endParaRPr lang="en-US" sz="2900" kern="1200" dirty="0"/>
        </a:p>
      </dsp:txBody>
      <dsp:txXfrm>
        <a:off x="7749667" y="36940"/>
        <a:ext cx="3397448" cy="1047985"/>
      </dsp:txXfrm>
    </dsp:sp>
    <dsp:sp modelId="{2409CD93-46F1-43D4-8BEE-EAF66393E510}">
      <dsp:nvSpPr>
        <dsp:cNvPr id="0" name=""/>
        <dsp:cNvSpPr/>
      </dsp:nvSpPr>
      <dsp:spPr>
        <a:xfrm>
          <a:off x="7749667" y="1084925"/>
          <a:ext cx="3397448" cy="49106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Think up some curriculum related STREAM activities – use the printed sheets or the folder on the laptops if you want ideas.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Think of one coding project and one “build it”.</a:t>
          </a:r>
          <a:endParaRPr lang="en-US" sz="2900" kern="1200" dirty="0"/>
        </a:p>
      </dsp:txBody>
      <dsp:txXfrm>
        <a:off x="7749667" y="1084925"/>
        <a:ext cx="3397448" cy="4910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A70B-99AE-4DF0-BDAD-628E7D1485C7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9B5B-5FF1-4ECB-A6B1-FB66367EC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4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A70B-99AE-4DF0-BDAD-628E7D1485C7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9B5B-5FF1-4ECB-A6B1-FB66367EC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8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A70B-99AE-4DF0-BDAD-628E7D1485C7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9B5B-5FF1-4ECB-A6B1-FB66367EC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7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A70B-99AE-4DF0-BDAD-628E7D1485C7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9B5B-5FF1-4ECB-A6B1-FB66367EC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5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A70B-99AE-4DF0-BDAD-628E7D1485C7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9B5B-5FF1-4ECB-A6B1-FB66367EC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4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A70B-99AE-4DF0-BDAD-628E7D1485C7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9B5B-5FF1-4ECB-A6B1-FB66367EC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7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A70B-99AE-4DF0-BDAD-628E7D1485C7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9B5B-5FF1-4ECB-A6B1-FB66367EC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6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A70B-99AE-4DF0-BDAD-628E7D1485C7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9B5B-5FF1-4ECB-A6B1-FB66367EC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9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A70B-99AE-4DF0-BDAD-628E7D1485C7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9B5B-5FF1-4ECB-A6B1-FB66367EC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A70B-99AE-4DF0-BDAD-628E7D1485C7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9B5B-5FF1-4ECB-A6B1-FB66367EC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5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A70B-99AE-4DF0-BDAD-628E7D1485C7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9B5B-5FF1-4ECB-A6B1-FB66367EC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2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5A70B-99AE-4DF0-BDAD-628E7D1485C7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D9B5B-5FF1-4ECB-A6B1-FB66367EC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0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954003"/>
            <a:ext cx="7366000" cy="2924175"/>
          </a:xfrm>
        </p:spPr>
        <p:txBody>
          <a:bodyPr/>
          <a:lstStyle/>
          <a:p>
            <a:r>
              <a:rPr lang="en-US" b="1" dirty="0" smtClean="0"/>
              <a:t>Welcome to the </a:t>
            </a:r>
            <a:r>
              <a:rPr lang="en-US" b="1" dirty="0" err="1" smtClean="0"/>
              <a:t>MakerSpace</a:t>
            </a:r>
            <a:r>
              <a:rPr lang="en-US" b="1" dirty="0" smtClean="0"/>
              <a:t>!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900" y="4140200"/>
            <a:ext cx="11036300" cy="2311400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We are very excited to get started!  Today is a day to just play and plan – have fun!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Take a look around the room </a:t>
            </a:r>
            <a:r>
              <a:rPr lang="en-US" sz="4000" b="1" dirty="0">
                <a:solidFill>
                  <a:srgbClr val="0070C0"/>
                </a:solidFill>
              </a:rPr>
              <a:t>-</a:t>
            </a:r>
            <a:r>
              <a:rPr lang="en-US" sz="4000" b="1" dirty="0" smtClean="0">
                <a:solidFill>
                  <a:srgbClr val="0070C0"/>
                </a:solidFill>
              </a:rPr>
              <a:t> DO TOUCH!</a:t>
            </a:r>
            <a:endParaRPr lang="en-US" sz="4000" b="1" dirty="0">
              <a:solidFill>
                <a:srgbClr val="0070C0"/>
              </a:solidFill>
            </a:endParaRPr>
          </a:p>
          <a:p>
            <a:r>
              <a:rPr lang="en-US" sz="4000" b="1" dirty="0" smtClean="0">
                <a:solidFill>
                  <a:srgbClr val="0070C0"/>
                </a:solidFill>
              </a:rPr>
              <a:t>We </a:t>
            </a:r>
            <a:r>
              <a:rPr lang="en-US" sz="4000" b="1" dirty="0" smtClean="0">
                <a:solidFill>
                  <a:srgbClr val="0070C0"/>
                </a:solidFill>
              </a:rPr>
              <a:t>will start in </a:t>
            </a:r>
            <a:r>
              <a:rPr lang="en-US" sz="4000" b="1" dirty="0" smtClean="0">
                <a:solidFill>
                  <a:srgbClr val="0070C0"/>
                </a:solidFill>
              </a:rPr>
              <a:t>seven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</a:rPr>
              <a:t>minutes.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Freshly Chewed Cray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427122"/>
            <a:ext cx="3372367" cy="3451056"/>
          </a:xfrm>
          <a:prstGeom prst="rect">
            <a:avLst/>
          </a:prstGeom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085850"/>
              </p:ext>
            </p:extLst>
          </p:nvPr>
        </p:nvGraphicFramePr>
        <p:xfrm>
          <a:off x="9141591" y="265112"/>
          <a:ext cx="2517009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resentation" r:id="rId5" imgW="4570388" imgH="3427437" progId="PowerPoint.Show.12">
                  <p:embed/>
                </p:oleObj>
              </mc:Choice>
              <mc:Fallback>
                <p:oleObj name="Presentation" r:id="rId5" imgW="4570388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1591" y="265112"/>
                        <a:ext cx="2517009" cy="188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19812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3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0070C0"/>
                </a:solidFill>
              </a:rPr>
              <a:t>Agenda</a:t>
            </a:r>
            <a:endParaRPr lang="en-US" sz="7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0" y="1257300"/>
            <a:ext cx="10782300" cy="4500563"/>
          </a:xfrm>
        </p:spPr>
        <p:txBody>
          <a:bodyPr/>
          <a:lstStyle/>
          <a:p>
            <a:r>
              <a:rPr lang="en-US" sz="5400" dirty="0" smtClean="0"/>
              <a:t>Introduction to the </a:t>
            </a:r>
            <a:r>
              <a:rPr lang="en-US" sz="5400" dirty="0" err="1" smtClean="0"/>
              <a:t>MakerSpace</a:t>
            </a:r>
            <a:endParaRPr lang="en-US" sz="5400" dirty="0" smtClean="0"/>
          </a:p>
          <a:p>
            <a:r>
              <a:rPr lang="en-US" sz="5400" dirty="0" smtClean="0"/>
              <a:t>Introduction to today’s rotations</a:t>
            </a:r>
          </a:p>
          <a:p>
            <a:r>
              <a:rPr lang="en-US" sz="5400" dirty="0" smtClean="0"/>
              <a:t>Intro to robotics and coding basics with Scratch, Jr.</a:t>
            </a:r>
          </a:p>
          <a:p>
            <a:r>
              <a:rPr lang="en-US" sz="5400" dirty="0" smtClean="0"/>
              <a:t>Reflections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493" y="3908425"/>
            <a:ext cx="5214207" cy="2949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41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393700"/>
            <a:ext cx="7518400" cy="563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6376769"/>
            <a:ext cx="855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6 C’s of Education. Photo Credit: Michael </a:t>
            </a:r>
            <a:r>
              <a:rPr lang="en-US" dirty="0" err="1" smtClean="0"/>
              <a:t>Fullan</a:t>
            </a:r>
            <a:r>
              <a:rPr lang="en-US" dirty="0" smtClean="0"/>
              <a:t> &amp; Sylvia Duckworth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432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75520348"/>
              </p:ext>
            </p:extLst>
          </p:nvPr>
        </p:nvGraphicFramePr>
        <p:xfrm>
          <a:off x="533400" y="406400"/>
          <a:ext cx="11150600" cy="603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340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66" y="476248"/>
            <a:ext cx="3284486" cy="2190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941" y="3441698"/>
            <a:ext cx="3119370" cy="2334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4" y="387348"/>
            <a:ext cx="2571752" cy="2571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536700"/>
            <a:ext cx="9804400" cy="5588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</a:rPr>
              <a:t>Reflections</a:t>
            </a:r>
            <a:r>
              <a:rPr lang="en-US" sz="5400" b="1" dirty="0" smtClean="0">
                <a:solidFill>
                  <a:srgbClr val="7030A0"/>
                </a:solidFill>
              </a:rPr>
              <a:t>:</a:t>
            </a:r>
            <a:br>
              <a:rPr lang="en-US" sz="5400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/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Add anything other ideas to your note space!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We will share in a couple of minutes!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(grade chairs, please write a summary of GL ideas for me to keep)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79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38237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Finally….</a:t>
            </a:r>
            <a:endParaRPr lang="en-US" sz="66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2959100"/>
            <a:ext cx="10795000" cy="3556000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</a:rPr>
              <a:t>Make sure the MS schedule </a:t>
            </a:r>
            <a:r>
              <a:rPr lang="en-US" sz="4000" u="sng" dirty="0" smtClean="0">
                <a:solidFill>
                  <a:srgbClr val="002060"/>
                </a:solidFill>
              </a:rPr>
              <a:t>time</a:t>
            </a:r>
            <a:r>
              <a:rPr lang="en-US" sz="4000" dirty="0" smtClean="0">
                <a:solidFill>
                  <a:srgbClr val="002060"/>
                </a:solidFill>
              </a:rPr>
              <a:t> will work.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</a:rPr>
              <a:t>Sign up for a computer lab time of 40 minutes.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191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Aharoni</vt:lpstr>
      <vt:lpstr>Arial</vt:lpstr>
      <vt:lpstr>Calibri</vt:lpstr>
      <vt:lpstr>Calibri Light</vt:lpstr>
      <vt:lpstr>Office Theme</vt:lpstr>
      <vt:lpstr>Presentation</vt:lpstr>
      <vt:lpstr>Welcome to the MakerSpace!</vt:lpstr>
      <vt:lpstr>Agenda</vt:lpstr>
      <vt:lpstr>PowerPoint Presentation</vt:lpstr>
      <vt:lpstr>PowerPoint Presentation</vt:lpstr>
      <vt:lpstr>Reflections:  Add anything other ideas to your note space!  We will share in a couple of minutes!  (grade chairs, please write a summary of GL ideas for me to keep)</vt:lpstr>
      <vt:lpstr>Finally….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MakerSpace!</dc:title>
  <dc:creator>Long, Heather</dc:creator>
  <cp:lastModifiedBy>Long, Heather</cp:lastModifiedBy>
  <cp:revision>14</cp:revision>
  <dcterms:created xsi:type="dcterms:W3CDTF">2018-08-15T16:11:20Z</dcterms:created>
  <dcterms:modified xsi:type="dcterms:W3CDTF">2018-08-22T16:22:38Z</dcterms:modified>
</cp:coreProperties>
</file>